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8988A-A890-A034-48F1-566C2D59B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5C0B5-ABC3-8213-959B-B13688BF5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04A8B-F744-06CD-402B-5B4A93BEA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60FE1-CE52-52A2-9720-7B7F05E53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27E16-B01E-6CD8-0707-0515E6B51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561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ED0E1-099C-A04C-CFAB-40B6D654B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15BB5-AC18-FDE1-F162-A7EF4461D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E1E53-05E4-D8F3-0A44-BA1A02D54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A799C-0961-4150-459C-D8BE7F5D3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4E82C-499E-0B1C-0654-66EDAD793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548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1EE325-40D4-4C13-AF01-E796A11FB2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ECA844-8755-F9D8-62D4-2AB462388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DC460-7DA7-534F-6770-3F876EB7A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DC41D-CC66-E39E-50BB-708FDA5AF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82A0F-2BDE-195C-7403-F47387E0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9365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45750-4320-4AA3-174E-36215C0DD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158BD9-0C3F-FA11-4C84-6CDBAA73A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9D50B-B000-C532-E075-A1949247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79678-09A3-6871-7E83-D6EBFDEDD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3D5FD-CF03-80EB-F5DF-09913BD9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776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7F33E-BFCB-857A-007D-E184D4ADD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4CE03-73DC-B31B-1626-E86069302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4466A-86A4-29A0-86F9-7A022A2C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5AB0F-AFAC-FA15-DAA8-B378FD97D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A7D63-3FA6-0978-FCD4-AAD0621E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3428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8499B-9D2D-C534-1993-B1F263FD6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C84006-A224-333C-50CA-BD672CF3C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3EE1D-1B96-D2D7-BBF7-96DB8418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47790-67E5-CDCF-889A-A59436BF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E3293-8C05-B45D-F6DD-CBEFCFFF7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8169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6BE09-6A66-CE5C-52FD-1F219D0D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0655A-606A-6B88-362C-BB84F60596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06A6C-02C8-B778-7BAC-06BEF1BB1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3B48F5-99CA-20C7-FBB0-1A01E8BDE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6CF4D-3EB7-4D10-EE34-DFF3143D3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081A6-6BBD-62EC-91C0-B62D9887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4807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98A4B-8318-0FB5-1082-2617024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BC989-C046-CB1E-D6E2-F82C9D9D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21132-3938-6921-66E6-6DB4AC7B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FF0904-F136-E529-0210-9217942D32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41BF08-17FF-05C4-36D8-132E0D7FE8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4E7D95-1221-9B5E-A7BB-E41012E30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7DA6A4-1ECC-2BF7-BEDD-F29D49517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B37746-C073-7FD6-26A2-D8EEEEBD6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0652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A0B88-4F17-0487-6E73-DD313B83F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520ACE-31D6-DEB5-E534-3E63A9437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D0998-3E9C-1128-FA35-C8E53F70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147AF-A438-03BA-2EB1-FCD07CD4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6706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B7260C-626C-4423-FA3C-4F6679AD2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BE6AEA-C622-7527-352D-BD7913CC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CDE70-2315-B8DB-634D-0DEA5E4A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3050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2B32F-4620-793F-6B9C-FF8B8686C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368D9-BD27-C71B-1FCA-11C2930AF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1BBE19-A704-F320-B874-C76144923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66A17-7621-F66E-79CA-7CD6AA00D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3F5C20-483F-1F0F-DF27-837DA136E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C82D4-0D91-2E19-B4A6-900FD55A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634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9FBF7-2465-675F-BDAC-374268BA6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256AE-4B67-452F-86E8-469E12549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C9468-2D00-1DF0-0F03-1AA65ED4C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4E1F6-DF01-9D4F-07BD-85127191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31F4E-8899-3A7D-AA44-12E091E95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2097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4B3CD-A4BB-AE93-36EB-2F6C49742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72B91A-BB9C-CFA9-F8C5-F197F6C91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AB2DB7-50A1-7798-2364-D2D38B7F3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77A86-90F3-99AF-D790-62F9790F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64165-137E-0A40-FCED-A0471585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39D65-F262-B827-2EA3-45C02A41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353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0DF6B-20A0-F72E-20A9-B0FD648E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04D8E4-C2C5-F564-3D3E-694A50F3F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38ABF-9BEC-AAA7-A639-35DE4BECF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44028-BA33-4D2C-6EE9-124D2DA4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45A9B-2407-F2F8-11E7-EF29B2D5A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07704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B62884-75EB-660E-1DE6-BBC7EE8A3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371BE0-A19D-07A3-D314-6A727DA84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AD491-727E-8FFC-9D35-3D1D45EA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59AB3-4372-2945-AD70-2EE1D6A71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FB406-D5CC-374F-706E-EE25D44D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92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A9DD2-06EC-FCFC-D5CB-7E37614FA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A9ACE-0FED-BB7E-22A6-690E775C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598B5-091A-032A-A46C-C5D334D95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134F5-AFD4-F14A-86AD-61306F78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07C83-2291-D405-571C-2A9A224F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594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82C75-1685-2271-6E52-258434687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E4F03-ECF2-98B6-450F-00332D7E32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8F3E8-75A5-C2A0-566A-24FEC8507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93783-186D-4344-389F-AB1EBBB5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7FDD3-0FAD-D148-0412-273CD3570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08BA4F-A300-FE17-5DE2-255D086A2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619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1D592-A944-F351-F81F-7A4701A2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FBEBFA-451F-8378-F9CE-953A3C809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DC111E-6D92-9D5E-FD0D-39475268E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DF97F-E9C9-A90B-0488-D2B0F307E6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E61088-44A5-C4B7-3E37-568682F0F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357665-0F08-1628-59BC-05F91EF9F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91C273-BED9-81E2-3047-461653A54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46F2D4-227A-A2C5-7FAE-E582D1E58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300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9C0D7-EF1B-B39B-7388-4141597F6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7E6DF8-3B1C-9225-E6D2-4BD316668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3991D0-35D5-49F7-B344-B9386BAED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077ED6-D0BE-C883-A8A0-D35A7AAE0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77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5D0D9B-0621-1B7C-6DEF-79FB4F39F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4C3BD9-2F4B-D852-2312-1A9372F5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B3565-86D3-5EE8-5860-AC3F47A9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40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90465-97AD-B05E-83E5-0D7B99844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91FBC-20D3-63DE-EB50-193E2E071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ADF6E-AE80-8884-0E1B-6674AF41A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50E6B-E1F6-2DDD-F367-51C5DC95F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5FEBD0-BE0E-1DE1-D6CA-10283C156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303678-9BE0-5322-DEE4-201073CE4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273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81E15-8D1C-C0D2-C38A-9BB59D08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1BCF32-6924-AC0F-1D5A-02CAFB2A6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EB080-BCD2-1687-E651-3A791F3A0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6F1EE-C989-76D1-5483-6BD9E9F0B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9A19A-F0A5-E7F9-D43E-1268EFF0D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7442A-83A1-5F60-1465-FFF9FB914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480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37C5B4-CC2F-50EA-F305-48DB6AE85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1C880-A051-F06E-6765-C7BABE660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A373-619A-D519-D289-E4D451CBE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9CEBE9-6D41-4F6A-ADAD-A8636413E86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F8FFD-3D16-57C4-DF71-9AF0F3F0D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70235-B7B2-62E0-68F6-528A10611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EC6587-8E64-4460-B7E8-C0D9131539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556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F4F93-800F-AB50-8D5E-160EA96B0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413CC-F8D3-FE4C-DED7-F7CF7EB4B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60048-63E3-0003-B8AF-C8C39B731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34130-06DF-4A02-8730-6DBA23188B6F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3AF08-9FAF-EB0E-08D2-CD968B1BD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8B22B-99DA-9F22-F347-103516D3F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AB32B-3380-443C-95B1-1FD4ECBA3F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508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CF5BDD-FC38-B59C-2F94-0485F178C97C}"/>
              </a:ext>
            </a:extLst>
          </p:cNvPr>
          <p:cNvSpPr txBox="1"/>
          <p:nvPr/>
        </p:nvSpPr>
        <p:spPr>
          <a:xfrm>
            <a:off x="4503095" y="646771"/>
            <a:ext cx="3251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Global Climate Movement:</a:t>
            </a:r>
            <a:endParaRPr lang="en-CA" dirty="0"/>
          </a:p>
          <a:p>
            <a:pPr algn="ctr"/>
            <a:r>
              <a:rPr lang="en-CA"/>
              <a:t>Design idea</a:t>
            </a:r>
            <a:r>
              <a:rPr lang="en-CA" dirty="0"/>
              <a:t>s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A55FED3-6CB6-978A-B2A6-7CC61F6EA8F8}"/>
              </a:ext>
            </a:extLst>
          </p:cNvPr>
          <p:cNvGrpSpPr/>
          <p:nvPr/>
        </p:nvGrpSpPr>
        <p:grpSpPr>
          <a:xfrm>
            <a:off x="3154253" y="2255629"/>
            <a:ext cx="5731094" cy="2346742"/>
            <a:chOff x="3205088" y="3053678"/>
            <a:chExt cx="5731094" cy="234674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7660E47-ECC4-4A48-EFFD-3CF1A79D1740}"/>
                </a:ext>
              </a:extLst>
            </p:cNvPr>
            <p:cNvSpPr txBox="1"/>
            <p:nvPr/>
          </p:nvSpPr>
          <p:spPr>
            <a:xfrm>
              <a:off x="5490768" y="3053678"/>
              <a:ext cx="3445414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solidFill>
                    <a:srgbClr val="63CBE8"/>
                  </a:solidFill>
                  <a:latin typeface="Raleway" pitchFamily="2" charset="0"/>
                </a:rPr>
                <a:t>The Global</a:t>
              </a:r>
            </a:p>
            <a:p>
              <a:r>
                <a:rPr lang="en-US" sz="4800" dirty="0">
                  <a:solidFill>
                    <a:srgbClr val="63CBE8"/>
                  </a:solidFill>
                  <a:latin typeface="Raleway" pitchFamily="2" charset="0"/>
                </a:rPr>
                <a:t> Climate Movement</a:t>
              </a:r>
              <a:endParaRPr lang="en-CA" sz="4800" dirty="0">
                <a:solidFill>
                  <a:srgbClr val="63CBE8"/>
                </a:solidFill>
                <a:latin typeface="Raleway" pitchFamily="2" charset="0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5A968A4-9832-A69D-355F-BC7F3876D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05088" y="3053678"/>
              <a:ext cx="2346742" cy="23467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799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367324F-B7F2-7ED1-F3EC-4CC60A2CABA3}"/>
              </a:ext>
            </a:extLst>
          </p:cNvPr>
          <p:cNvSpPr/>
          <p:nvPr/>
        </p:nvSpPr>
        <p:spPr>
          <a:xfrm>
            <a:off x="3879272" y="1080655"/>
            <a:ext cx="4433455" cy="4433455"/>
          </a:xfrm>
          <a:prstGeom prst="ellipse">
            <a:avLst/>
          </a:prstGeom>
          <a:noFill/>
          <a:ln w="381000">
            <a:solidFill>
              <a:srgbClr val="63CBE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406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Calibri Light</vt:lpstr>
      <vt:lpstr>Raleway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Winter</dc:creator>
  <cp:lastModifiedBy>Chris Winter</cp:lastModifiedBy>
  <cp:revision>1</cp:revision>
  <dcterms:created xsi:type="dcterms:W3CDTF">2024-05-14T14:56:23Z</dcterms:created>
  <dcterms:modified xsi:type="dcterms:W3CDTF">2024-05-14T15:01:17Z</dcterms:modified>
</cp:coreProperties>
</file>